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1836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01-Apr-24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 у створенні текстового контенту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1148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r>
              <a:t>GPT для автоматизації написання текстів.</a:t>
            </a:r>
          </a:p>
          <a:p>
            <a:r>
              <a:t>Створення навчальних матеріалів.</a:t>
            </a:r>
          </a:p>
          <a:p>
            <a:r>
              <a:t>Генерація тестів і вправ.</a:t>
            </a:r>
          </a:p>
        </p:txBody>
      </p:sp>
      <p:pic>
        <p:nvPicPr>
          <p:cNvPr id="4" name="Picture 3" descr="Create_an_image_for_a_PowerPoint_slide_showing_an__conve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468562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Візуальний контент з AI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1148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r>
              <a:t>DALL·E для створення ілюстрацій.</a:t>
            </a:r>
          </a:p>
          <a:p>
            <a:r>
              <a:t>Автоматизація дизайну інфографіки.</a:t>
            </a:r>
          </a:p>
          <a:p>
            <a:r>
              <a:t>Візуалізація даних.</a:t>
            </a:r>
          </a:p>
        </p:txBody>
      </p:sp>
      <p:pic>
        <p:nvPicPr>
          <p:cNvPr id="4" name="Picture 3" descr="Create_an_image_for_a_PowerPoint_slide_showing_DAL_conve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371600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AI-синтезоване аудіо для освіти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1148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r>
              <a:t>Створення навчальних аудіоматеріалів.</a:t>
            </a:r>
          </a:p>
          <a:p>
            <a:r>
              <a:t>Подкасти та лекції зі штучним голосом.</a:t>
            </a:r>
          </a:p>
          <a:p>
            <a:r>
              <a:t>Застосування в інтерактивних курсах.</a:t>
            </a:r>
          </a:p>
        </p:txBody>
      </p:sp>
      <p:pic>
        <p:nvPicPr>
          <p:cNvPr id="4" name="Picture 3" descr="Design_an_image_for_a_PowerPoint_slide_illustratin_conve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371600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Інтерактивне навчання з AI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1148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r>
              <a:t>Симуляції та ігрові елементи.</a:t>
            </a:r>
          </a:p>
          <a:p>
            <a:r>
              <a:t>Віртуальні лабораторії.</a:t>
            </a:r>
          </a:p>
          <a:p>
            <a:r>
              <a:t>Адаптивні тести.</a:t>
            </a:r>
          </a:p>
        </p:txBody>
      </p:sp>
      <p:pic>
        <p:nvPicPr>
          <p:cNvPr id="4" name="Picture 3" descr="Create_an_image_for_a_PowerPoint_slide_depicting_i_conve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371600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Персоналізований навчальний досвід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41148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r>
              <a:t>Адаптивні навчальні шляхи.</a:t>
            </a:r>
          </a:p>
          <a:p>
            <a:r>
              <a:t>Рекомендації засновані на AI.</a:t>
            </a:r>
          </a:p>
          <a:p>
            <a:r>
              <a:t>Персоналізований контент.</a:t>
            </a:r>
          </a:p>
        </p:txBody>
      </p:sp>
      <p:pic>
        <p:nvPicPr>
          <p:cNvPr id="4" name="Picture 3" descr="Generate_an_image_for_a_PowerPoint_slide_showcasin_conve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468562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88</Words>
  <Application>Microsoft Office PowerPoint</Application>
  <PresentationFormat>Екран (4:3)</PresentationFormat>
  <Paragraphs>25</Paragraphs>
  <Slides>5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AI у створенні текстового контенту</vt:lpstr>
      <vt:lpstr>Візуальний контент з AI</vt:lpstr>
      <vt:lpstr>AI-синтезоване аудіо для освіти</vt:lpstr>
      <vt:lpstr>Інтерактивне навчання з AI</vt:lpstr>
      <vt:lpstr>Персоналізований навчальний досвід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у створенні текстового контенту</dc:title>
  <dc:subject/>
  <dc:creator/>
  <cp:keywords/>
  <dc:description>generated using python-pptx</dc:description>
  <cp:lastModifiedBy>Roman Mykolaichuk</cp:lastModifiedBy>
  <cp:revision>2</cp:revision>
  <dcterms:created xsi:type="dcterms:W3CDTF">2013-01-27T09:14:16Z</dcterms:created>
  <dcterms:modified xsi:type="dcterms:W3CDTF">2024-04-01T14:09:14Z</dcterms:modified>
  <cp:category/>
</cp:coreProperties>
</file>

<file path=docProps/thumbnail.jpeg>
</file>